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71" r:id="rId6"/>
    <p:sldId id="272" r:id="rId7"/>
    <p:sldId id="263" r:id="rId8"/>
    <p:sldId id="258" r:id="rId9"/>
    <p:sldId id="259" r:id="rId10"/>
    <p:sldId id="260" r:id="rId11"/>
    <p:sldId id="261" r:id="rId12"/>
    <p:sldId id="262" r:id="rId13"/>
    <p:sldId id="266" r:id="rId14"/>
    <p:sldId id="270" r:id="rId15"/>
    <p:sldId id="267" r:id="rId16"/>
    <p:sldId id="273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1704E00-A123-4E07-B964-CCFA119E32B3}" type="datetimeFigureOut">
              <a:rPr lang="nl-NL" smtClean="0"/>
              <a:t>14-2-2016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143D8E-83AD-419C-9DC5-0805D41D5AD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4E00-A123-4E07-B964-CCFA119E32B3}" type="datetimeFigureOut">
              <a:rPr lang="nl-NL" smtClean="0"/>
              <a:t>14-2-2016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3D8E-83AD-419C-9DC5-0805D41D5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1704E00-A123-4E07-B964-CCFA119E32B3}" type="datetimeFigureOut">
              <a:rPr lang="nl-NL" smtClean="0"/>
              <a:t>14-2-2016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A143D8E-83AD-419C-9DC5-0805D41D5AD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4E00-A123-4E07-B964-CCFA119E32B3}" type="datetimeFigureOut">
              <a:rPr lang="nl-NL" smtClean="0"/>
              <a:t>14-2-2016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143D8E-83AD-419C-9DC5-0805D41D5ADE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Rechthoe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4E00-A123-4E07-B964-CCFA119E32B3}" type="datetimeFigureOut">
              <a:rPr lang="nl-NL" smtClean="0"/>
              <a:t>14-2-2016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A143D8E-83AD-419C-9DC5-0805D41D5ADE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704E00-A123-4E07-B964-CCFA119E32B3}" type="datetimeFigureOut">
              <a:rPr lang="nl-NL" smtClean="0"/>
              <a:t>14-2-2016</a:t>
            </a:fld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A143D8E-83AD-419C-9DC5-0805D41D5ADE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704E00-A123-4E07-B964-CCFA119E32B3}" type="datetimeFigureOut">
              <a:rPr lang="nl-NL" smtClean="0"/>
              <a:t>14-2-2016</a:t>
            </a:fld>
            <a:endParaRPr lang="nl-NL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A143D8E-83AD-419C-9DC5-0805D41D5ADE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4E00-A123-4E07-B964-CCFA119E32B3}" type="datetimeFigureOut">
              <a:rPr lang="nl-NL" smtClean="0"/>
              <a:t>14-2-2016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143D8E-83AD-419C-9DC5-0805D41D5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4E00-A123-4E07-B964-CCFA119E32B3}" type="datetimeFigureOut">
              <a:rPr lang="nl-NL" smtClean="0"/>
              <a:t>14-2-2016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143D8E-83AD-419C-9DC5-0805D41D5A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4E00-A123-4E07-B964-CCFA119E32B3}" type="datetimeFigureOut">
              <a:rPr lang="nl-NL" smtClean="0"/>
              <a:t>14-2-2016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143D8E-83AD-419C-9DC5-0805D41D5ADE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Rechthoe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1704E00-A123-4E07-B964-CCFA119E32B3}" type="datetimeFigureOut">
              <a:rPr lang="nl-NL" smtClean="0"/>
              <a:t>14-2-2016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A143D8E-83AD-419C-9DC5-0805D41D5ADE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704E00-A123-4E07-B964-CCFA119E32B3}" type="datetimeFigureOut">
              <a:rPr lang="nl-NL" smtClean="0"/>
              <a:t>14-2-2016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A143D8E-83AD-419C-9DC5-0805D41D5AD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egM4-aEDy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Observeren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15 februari 2016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1682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Intervalobservatie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Observeer je op wisselende tijden</a:t>
            </a:r>
          </a:p>
          <a:p>
            <a:endParaRPr lang="nl-NL" dirty="0"/>
          </a:p>
          <a:p>
            <a:r>
              <a:rPr lang="nl-NL" dirty="0" smtClean="0"/>
              <a:t>Je hebt een observatiedoel en observatievragen</a:t>
            </a:r>
          </a:p>
          <a:p>
            <a:endParaRPr lang="nl-NL" dirty="0"/>
          </a:p>
          <a:p>
            <a:r>
              <a:rPr lang="nl-NL" dirty="0" smtClean="0"/>
              <a:t>Je legt met name vast wanneer je gaat observeren, zo kun je vaststellen of het moment van de dag invloed heeft op het observatiedoel</a:t>
            </a:r>
          </a:p>
          <a:p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0243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Contextuele observatie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Bij deze vorm van observatie is niet de cliënt, maar de omgeving het middelpunt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023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Protocollaire observatie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Bij deze vorm maak je gebruik van een observatieprotocol of observatieschema</a:t>
            </a:r>
          </a:p>
          <a:p>
            <a:endParaRPr lang="nl-NL" dirty="0"/>
          </a:p>
          <a:p>
            <a:r>
              <a:rPr lang="nl-NL" dirty="0" smtClean="0"/>
              <a:t>Observatiepunten staan vast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892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Hulpmiddelen bij het observeren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nl-NL" dirty="0"/>
              <a:t>Je zintuigen</a:t>
            </a:r>
          </a:p>
          <a:p>
            <a:pPr marL="624078" indent="-514350">
              <a:buAutoNum type="arabicPeriod"/>
            </a:pPr>
            <a:r>
              <a:rPr lang="nl-NL" dirty="0"/>
              <a:t>Beoordelingsschalen</a:t>
            </a:r>
          </a:p>
          <a:p>
            <a:pPr marL="624078" indent="-514350">
              <a:buAutoNum type="arabicPeriod"/>
            </a:pPr>
            <a:r>
              <a:rPr lang="nl-NL" dirty="0"/>
              <a:t>Spelmaterialen</a:t>
            </a:r>
          </a:p>
          <a:p>
            <a:pPr marL="624078" indent="-514350">
              <a:buAutoNum type="arabicPeriod"/>
            </a:pPr>
            <a:r>
              <a:rPr lang="nl-NL" dirty="0"/>
              <a:t>Audio en video</a:t>
            </a:r>
          </a:p>
          <a:p>
            <a:pPr marL="624078" indent="-514350">
              <a:buAutoNum type="arabicPeriod"/>
            </a:pPr>
            <a:r>
              <a:rPr lang="nl-NL" dirty="0"/>
              <a:t>Speciaal ingerichte ruimtes (</a:t>
            </a:r>
            <a:r>
              <a:rPr lang="nl-NL" dirty="0" err="1"/>
              <a:t>one</a:t>
            </a:r>
            <a:r>
              <a:rPr lang="nl-NL" dirty="0"/>
              <a:t> way screen)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552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nl-NL" dirty="0"/>
              <a:t>Neem jezelf niet als norm</a:t>
            </a:r>
          </a:p>
          <a:p>
            <a:pPr marL="624078" indent="-514350">
              <a:buAutoNum type="arabicPeriod"/>
            </a:pPr>
            <a:r>
              <a:rPr lang="nl-NL" dirty="0"/>
              <a:t>Wees je bewust van het Halo+ en Horn- effect</a:t>
            </a:r>
          </a:p>
          <a:p>
            <a:pPr marL="624078" indent="-514350">
              <a:buAutoNum type="arabicPeriod"/>
            </a:pPr>
            <a:r>
              <a:rPr lang="nl-NL" dirty="0"/>
              <a:t>Wees je bewust van je eigen projecties</a:t>
            </a:r>
          </a:p>
          <a:p>
            <a:pPr marL="624078" indent="-514350">
              <a:buAutoNum type="arabicPeriod"/>
            </a:pPr>
            <a:r>
              <a:rPr lang="nl-NL" dirty="0"/>
              <a:t>Leg geen verbanden tussen uiterlijk en gedrag</a:t>
            </a:r>
          </a:p>
          <a:p>
            <a:pPr marL="624078" indent="-514350">
              <a:buAutoNum type="arabicPeriod"/>
            </a:pPr>
            <a:r>
              <a:rPr lang="nl-NL" dirty="0"/>
              <a:t>Houd je bij de feiten</a:t>
            </a:r>
          </a:p>
          <a:p>
            <a:pPr marL="624078" indent="-514350">
              <a:buAutoNum type="arabicPeriod"/>
            </a:pPr>
            <a:r>
              <a:rPr lang="nl-NL" dirty="0"/>
              <a:t>Zie de persoon niet los van de groep</a:t>
            </a:r>
          </a:p>
          <a:p>
            <a:pPr marL="624078" indent="-514350">
              <a:buAutoNum type="arabicPeriod"/>
            </a:pPr>
            <a:r>
              <a:rPr lang="nl-NL" dirty="0"/>
              <a:t>Als je in een situatie ingrijpt, </a:t>
            </a:r>
            <a:r>
              <a:rPr lang="nl-NL" dirty="0" err="1"/>
              <a:t>beinvloed</a:t>
            </a:r>
            <a:r>
              <a:rPr lang="nl-NL" dirty="0"/>
              <a:t> je de observatie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656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Valkuilen observaties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Subjectiviteit </a:t>
            </a:r>
            <a:r>
              <a:rPr lang="nl-NL" dirty="0"/>
              <a:t>kan ontstaan door</a:t>
            </a:r>
            <a:r>
              <a:rPr lang="nl-NL" dirty="0" smtClean="0"/>
              <a:t>:</a:t>
            </a:r>
            <a:br>
              <a:rPr lang="nl-NL" dirty="0" smtClean="0"/>
            </a:br>
            <a:endParaRPr lang="nl-NL" dirty="0"/>
          </a:p>
          <a:p>
            <a:pPr marL="624078" indent="-514350">
              <a:buAutoNum type="arabicPeriod"/>
            </a:pPr>
            <a:r>
              <a:rPr lang="nl-NL" dirty="0"/>
              <a:t>Vooroordelen (HALO+ of HORN- effect)</a:t>
            </a:r>
          </a:p>
          <a:p>
            <a:pPr marL="624078" indent="-514350">
              <a:buAutoNum type="arabicPeriod"/>
            </a:pPr>
            <a:r>
              <a:rPr lang="nl-NL" dirty="0"/>
              <a:t>Interesses</a:t>
            </a:r>
          </a:p>
          <a:p>
            <a:pPr marL="624078" indent="-514350">
              <a:buAutoNum type="arabicPeriod"/>
            </a:pPr>
            <a:r>
              <a:rPr lang="nl-NL" dirty="0"/>
              <a:t>Emoties (boosheid, medelijden, angst)</a:t>
            </a:r>
          </a:p>
          <a:p>
            <a:pPr marL="624078" indent="-514350">
              <a:buAutoNum type="arabicPeriod"/>
            </a:pPr>
            <a:r>
              <a:rPr lang="nl-NL" dirty="0"/>
              <a:t>Eerder opgedane ervaringen</a:t>
            </a:r>
          </a:p>
          <a:p>
            <a:pPr marL="624078" indent="-514350">
              <a:buAutoNum type="arabicPeriod"/>
            </a:pPr>
            <a:r>
              <a:rPr lang="nl-NL" dirty="0"/>
              <a:t>Vermoeidheid</a:t>
            </a:r>
          </a:p>
          <a:p>
            <a:pPr marL="624078" indent="-514350">
              <a:buAutoNum type="arabicPeriod"/>
            </a:pPr>
            <a:r>
              <a:rPr lang="nl-NL" dirty="0"/>
              <a:t>Je checkt niet wat je hebt gezien/ gehoord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505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www.youtube.com/watch?v=TegM4-aEDyM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244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 van 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smtClean="0"/>
              <a:t>Observatie </a:t>
            </a:r>
            <a:r>
              <a:rPr lang="nl-NL" dirty="0" smtClean="0"/>
              <a:t>doelen</a:t>
            </a:r>
          </a:p>
          <a:p>
            <a:r>
              <a:rPr lang="nl-NL" dirty="0" smtClean="0"/>
              <a:t>Observatietechnieken</a:t>
            </a:r>
          </a:p>
          <a:p>
            <a:r>
              <a:rPr lang="nl-NL" dirty="0" smtClean="0"/>
              <a:t>Observatie opdracht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444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nl-NL" dirty="0"/>
              <a:t>Om iemands gedrag te begrijpen en uit te leggen.</a:t>
            </a:r>
          </a:p>
          <a:p>
            <a:pPr marL="624078" indent="-514350">
              <a:buAutoNum type="arabicPeriod"/>
            </a:pPr>
            <a:r>
              <a:rPr lang="nl-NL" dirty="0"/>
              <a:t>Je wilt een probleem onderzoeken om een plan van aanpak te schrijven</a:t>
            </a:r>
          </a:p>
          <a:p>
            <a:pPr marL="624078" indent="-514350">
              <a:buAutoNum type="arabicPeriod"/>
            </a:pPr>
            <a:r>
              <a:rPr lang="nl-NL" dirty="0"/>
              <a:t>Je wilt het effect van medicatie of van toegepaste gedragsregulatie meten</a:t>
            </a:r>
          </a:p>
          <a:p>
            <a:pPr marL="624078" indent="-514350">
              <a:buAutoNum type="arabicPeriod"/>
            </a:pPr>
            <a:r>
              <a:rPr lang="nl-NL" dirty="0"/>
              <a:t>Ter voorbereiding op een overplaatsing</a:t>
            </a:r>
          </a:p>
          <a:p>
            <a:pPr marL="0" indent="0">
              <a:buNone/>
            </a:pP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667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waarnemen en observeren?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NL" b="1" i="1" dirty="0"/>
              <a:t>Waarnemen</a:t>
            </a:r>
            <a:r>
              <a:rPr lang="nl-NL" dirty="0"/>
              <a:t> is iets bij toeval opmerken met een </a:t>
            </a:r>
          </a:p>
          <a:p>
            <a:pPr>
              <a:buNone/>
            </a:pPr>
            <a:r>
              <a:rPr lang="nl-NL" dirty="0"/>
              <a:t>van je zintuigen. Horen, zien, voelen, ruiken.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b="1" i="1" dirty="0"/>
              <a:t>Observeren  </a:t>
            </a:r>
            <a:r>
              <a:rPr lang="nl-NL" dirty="0"/>
              <a:t>is het bewust en systematisch met </a:t>
            </a:r>
          </a:p>
          <a:p>
            <a:pPr>
              <a:buNone/>
            </a:pPr>
            <a:r>
              <a:rPr lang="nl-NL" dirty="0"/>
              <a:t>een vooropgesteld doel waarnemen van het </a:t>
            </a:r>
          </a:p>
          <a:p>
            <a:pPr>
              <a:buNone/>
            </a:pPr>
            <a:r>
              <a:rPr lang="nl-NL" dirty="0"/>
              <a:t>gedrag van mens of dier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464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Hoeveel poten zie je?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9" descr="http://www.pinkelotje.nl/images/olifant_hoeveel_poten.gif"/>
          <p:cNvPicPr>
            <a:picLocks noGr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556792"/>
            <a:ext cx="5620494" cy="4650902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48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oud is deze dame?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10" descr="http://www.pinkelotje.nl/images/jonge_oude_vrouw.gif"/>
          <p:cNvPicPr>
            <a:picLocks noGr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556792"/>
            <a:ext cx="4957142" cy="4968552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871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Ben je bekent met observatietechnieken?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97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Vrije observatie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Werk je met een doel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Observatievragen zijn niet concreet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Deze vorm van observatie gebruik je als vooronderzoek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Je noteert alleen feiten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259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Gestructureerde observatie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Werk je met exact doel; </a:t>
            </a:r>
            <a:r>
              <a:rPr lang="nl-NL" i="1" dirty="0" smtClean="0"/>
              <a:t>duidelijke observatievraag</a:t>
            </a:r>
          </a:p>
          <a:p>
            <a:endParaRPr lang="nl-NL" i="1" dirty="0"/>
          </a:p>
          <a:p>
            <a:r>
              <a:rPr lang="nl-NL" dirty="0" smtClean="0"/>
              <a:t>Observaties worden in getallen uitgedrukt</a:t>
            </a:r>
          </a:p>
          <a:p>
            <a:endParaRPr lang="nl-NL" dirty="0"/>
          </a:p>
          <a:p>
            <a:r>
              <a:rPr lang="nl-NL" dirty="0" smtClean="0"/>
              <a:t>Deze vorm van observatie wordt gebruikt als je wilt weten hoe vaak iets voorkomt</a:t>
            </a:r>
          </a:p>
          <a:p>
            <a:endParaRPr lang="nl-NL" i="1" dirty="0" smtClean="0"/>
          </a:p>
        </p:txBody>
      </p:sp>
    </p:spTree>
    <p:extLst>
      <p:ext uri="{BB962C8B-B14F-4D97-AF65-F5344CB8AC3E}">
        <p14:creationId xmlns:p14="http://schemas.microsoft.com/office/powerpoint/2010/main" val="88974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">
  <a:themeElements>
    <a:clrScheme name="Media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146</TotalTime>
  <Words>303</Words>
  <Application>Microsoft Office PowerPoint</Application>
  <PresentationFormat>Diavoorstelling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Mediaan</vt:lpstr>
      <vt:lpstr>Observeren</vt:lpstr>
      <vt:lpstr>Inhoud van de les</vt:lpstr>
      <vt:lpstr>Observatiedoelen</vt:lpstr>
      <vt:lpstr>Wat is waarnemen en observeren?</vt:lpstr>
      <vt:lpstr>Hoeveel poten zie je?</vt:lpstr>
      <vt:lpstr>Hoe oud is deze dame?</vt:lpstr>
      <vt:lpstr>PowerPoint-presentatie</vt:lpstr>
      <vt:lpstr>Vrije observatie</vt:lpstr>
      <vt:lpstr>Gestructureerde observatie</vt:lpstr>
      <vt:lpstr>Intervalobservatie</vt:lpstr>
      <vt:lpstr>Contextuele observatie</vt:lpstr>
      <vt:lpstr>Protocollaire observatie</vt:lpstr>
      <vt:lpstr>Hulpmiddelen bij het observeren</vt:lpstr>
      <vt:lpstr>Observatieregels</vt:lpstr>
      <vt:lpstr>Valkuilen observaties</vt:lpstr>
      <vt:lpstr>Observatieopdracht</vt:lpstr>
    </vt:vector>
  </TitlesOfParts>
  <Company>Noorderpoort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Observeren</dc:title>
  <dc:creator>Juurlink,L.</dc:creator>
  <cp:lastModifiedBy>Juurlink,L.</cp:lastModifiedBy>
  <cp:revision>12</cp:revision>
  <dcterms:created xsi:type="dcterms:W3CDTF">2016-02-05T12:46:37Z</dcterms:created>
  <dcterms:modified xsi:type="dcterms:W3CDTF">2016-02-14T17:26:52Z</dcterms:modified>
</cp:coreProperties>
</file>